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64" r:id="rId3"/>
    <p:sldId id="262" r:id="rId4"/>
    <p:sldId id="256" r:id="rId5"/>
    <p:sldId id="257" r:id="rId6"/>
    <p:sldId id="258" r:id="rId7"/>
    <p:sldId id="261" r:id="rId8"/>
    <p:sldId id="259" r:id="rId9"/>
    <p:sldId id="260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45" autoAdjust="0"/>
  </p:normalViewPr>
  <p:slideViewPr>
    <p:cSldViewPr>
      <p:cViewPr varScale="1">
        <p:scale>
          <a:sx n="88" d="100"/>
          <a:sy n="88" d="100"/>
        </p:scale>
        <p:origin x="-18" y="-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74A0D52-919E-45EB-8E10-CBB9E68915F0}" type="datetimeFigureOut">
              <a:rPr lang="en-US" smtClean="0"/>
              <a:pPr/>
              <a:t>2010-03-17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349CBE80-38EC-401E-8FAC-DE8131458EA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com/windows/windows-7/features/windows-touch.aspx" TargetMode="External"/><Relationship Id="rId2" Type="http://schemas.openxmlformats.org/officeDocument/2006/relationships/hyperlink" Target="http://www.microsoft.com/windows/windows-7/features/windows-media-center.aspx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microsoft.com/windows/windows-7/features/windows-xp-mode.aspx" TargetMode="External"/><Relationship Id="rId4" Type="http://schemas.openxmlformats.org/officeDocument/2006/relationships/hyperlink" Target="http://www.microsoft.com/windows/windows-7/features/homegroup.aspx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2133600"/>
            <a:ext cx="88629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 smtClean="0">
                <a:solidFill>
                  <a:srgbClr val="FF0000"/>
                </a:solidFill>
              </a:rPr>
              <a:t>Setup Windows 7</a:t>
            </a:r>
            <a:endParaRPr lang="en-US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0"/>
            <a:ext cx="7162800" cy="726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Windows 7: System Requirements</a:t>
            </a:r>
            <a:endParaRPr lang="en-US" sz="3200" dirty="0" smtClean="0">
              <a:solidFill>
                <a:srgbClr val="FF0000"/>
              </a:solidFill>
            </a:endParaRPr>
          </a:p>
          <a:p>
            <a:r>
              <a:rPr lang="en-US" b="1" dirty="0" smtClean="0"/>
              <a:t>If you want to run Windows 7 on your PC, here's what it takes: </a:t>
            </a:r>
            <a:endParaRPr lang="en-US" dirty="0" smtClean="0"/>
          </a:p>
          <a:p>
            <a:pPr lvl="0"/>
            <a:r>
              <a:rPr lang="en-US" dirty="0" smtClean="0"/>
              <a:t>1 gigahertz (GHz) or faster 32-bit (x86) or 64-bit (x64) processor </a:t>
            </a:r>
          </a:p>
          <a:p>
            <a:pPr lvl="0"/>
            <a:r>
              <a:rPr lang="en-US" dirty="0" smtClean="0"/>
              <a:t>1 gigabyte (GB) RAM (32-bit) or 2 GB RAM (64-bit)</a:t>
            </a:r>
          </a:p>
          <a:p>
            <a:pPr lvl="0"/>
            <a:r>
              <a:rPr lang="en-US" dirty="0" smtClean="0"/>
              <a:t>16 GB available hard disk space (32-bit) or 20 GB (64-bit)</a:t>
            </a:r>
          </a:p>
          <a:p>
            <a:pPr lvl="0"/>
            <a:r>
              <a:rPr lang="en-US" dirty="0" smtClean="0"/>
              <a:t>DirectX 9 graphics device with WDDM 1.0 or higher driver</a:t>
            </a:r>
          </a:p>
          <a:p>
            <a:r>
              <a:rPr lang="en-US" sz="2800" b="1" dirty="0" smtClean="0">
                <a:solidFill>
                  <a:srgbClr val="FF0000"/>
                </a:solidFill>
              </a:rPr>
              <a:t>Additional requirements to </a:t>
            </a:r>
            <a:r>
              <a:rPr lang="en-US" sz="2800" b="1" dirty="0" smtClean="0">
                <a:solidFill>
                  <a:srgbClr val="FF0000"/>
                </a:solidFill>
              </a:rPr>
              <a:t>use certain </a:t>
            </a:r>
            <a:r>
              <a:rPr lang="en-US" sz="2800" b="1" dirty="0" smtClean="0">
                <a:solidFill>
                  <a:srgbClr val="FF0000"/>
                </a:solidFill>
              </a:rPr>
              <a:t>features</a:t>
            </a:r>
            <a:r>
              <a:rPr lang="en-US" sz="2800" b="1" dirty="0" smtClean="0"/>
              <a:t>: </a:t>
            </a:r>
            <a:endParaRPr lang="en-US" sz="2800" dirty="0" smtClean="0"/>
          </a:p>
          <a:p>
            <a:pPr lvl="0"/>
            <a:r>
              <a:rPr lang="en-US" dirty="0" smtClean="0"/>
              <a:t>Internet access (fees may apply)</a:t>
            </a:r>
          </a:p>
          <a:p>
            <a:pPr lvl="0"/>
            <a:r>
              <a:rPr lang="en-US" dirty="0" smtClean="0"/>
              <a:t>Depending on resolution, video playback may require additional memory and advanced graphics hardware</a:t>
            </a:r>
          </a:p>
          <a:p>
            <a:pPr lvl="0"/>
            <a:r>
              <a:rPr lang="en-US" dirty="0" smtClean="0"/>
              <a:t>For some </a:t>
            </a:r>
            <a:r>
              <a:rPr lang="en-US" u="sng" dirty="0" smtClean="0">
                <a:hlinkClick r:id="rId2"/>
              </a:rPr>
              <a:t>Windows Media Center</a:t>
            </a:r>
            <a:r>
              <a:rPr lang="en-US" dirty="0" smtClean="0"/>
              <a:t> functionality a TV tuner and additional hardware may be required </a:t>
            </a:r>
          </a:p>
          <a:p>
            <a:pPr lvl="0"/>
            <a:r>
              <a:rPr lang="en-US" u="sng" dirty="0" smtClean="0">
                <a:hlinkClick r:id="rId3"/>
              </a:rPr>
              <a:t>Windows Touch</a:t>
            </a:r>
            <a:r>
              <a:rPr lang="en-US" dirty="0" smtClean="0"/>
              <a:t> and Tablet PCs require specific hardware</a:t>
            </a:r>
          </a:p>
          <a:p>
            <a:pPr lvl="0"/>
            <a:r>
              <a:rPr lang="en-US" u="sng" dirty="0" err="1" smtClean="0">
                <a:hlinkClick r:id="rId4"/>
              </a:rPr>
              <a:t>HomeGroup</a:t>
            </a:r>
            <a:r>
              <a:rPr lang="en-US" dirty="0" smtClean="0"/>
              <a:t> requires a network and PCs running Windows 7</a:t>
            </a:r>
          </a:p>
          <a:p>
            <a:pPr lvl="0"/>
            <a:r>
              <a:rPr lang="en-US" dirty="0" smtClean="0"/>
              <a:t>DVD/CD authoring requires a compatible optical drive</a:t>
            </a:r>
          </a:p>
          <a:p>
            <a:pPr lvl="0"/>
            <a:r>
              <a:rPr lang="en-US" dirty="0" err="1" smtClean="0"/>
              <a:t>BitLocker</a:t>
            </a:r>
            <a:r>
              <a:rPr lang="en-US" dirty="0" smtClean="0"/>
              <a:t> requires Trusted Platform Module (TPM) 1.2</a:t>
            </a:r>
          </a:p>
          <a:p>
            <a:pPr lvl="0"/>
            <a:r>
              <a:rPr lang="en-US" dirty="0" err="1" smtClean="0"/>
              <a:t>BitLocker</a:t>
            </a:r>
            <a:r>
              <a:rPr lang="en-US" dirty="0" smtClean="0"/>
              <a:t> To Go requires a USB flash drive</a:t>
            </a:r>
          </a:p>
          <a:p>
            <a:pPr lvl="0"/>
            <a:r>
              <a:rPr lang="en-US" u="sng" dirty="0" smtClean="0">
                <a:hlinkClick r:id="rId5"/>
              </a:rPr>
              <a:t>Windows XP Mode</a:t>
            </a:r>
            <a:r>
              <a:rPr lang="en-US" dirty="0" smtClean="0"/>
              <a:t> requires an additional 1 GB of RAM, an additional 15 GB of available hard disk space, and a processor capable of hardware virtualization with Intel VT or AMD-V turned on </a:t>
            </a:r>
          </a:p>
          <a:p>
            <a:pPr lvl="0"/>
            <a:r>
              <a:rPr lang="en-US" dirty="0" smtClean="0"/>
              <a:t>Music and sound require audio output</a:t>
            </a:r>
          </a:p>
          <a:p>
            <a:r>
              <a:rPr lang="en-US" dirty="0" smtClean="0"/>
              <a:t> 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Hardware class\Pattrecal\Instaling OS\win 7\New Picture (9)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219200"/>
            <a:ext cx="5895976" cy="43624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828800" y="304800"/>
            <a:ext cx="5392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This </a:t>
            </a:r>
            <a:r>
              <a:rPr lang="en-US" sz="4000" dirty="0"/>
              <a:t>I</a:t>
            </a:r>
            <a:r>
              <a:rPr lang="en-US" sz="4000" dirty="0" smtClean="0"/>
              <a:t>s </a:t>
            </a:r>
            <a:r>
              <a:rPr lang="en-US" sz="4000" dirty="0"/>
              <a:t>A</a:t>
            </a:r>
            <a:r>
              <a:rPr lang="en-US" sz="4000" dirty="0" smtClean="0"/>
              <a:t>uto Run Window</a:t>
            </a:r>
            <a:endParaRPr lang="en-US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1905000" y="6096000"/>
            <a:ext cx="51384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Click “Install” now For Setup windows 7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Hardware class\Pattrecal\Instaling OS\win 7\New Picture (10)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219200"/>
            <a:ext cx="6864350" cy="42672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38200" y="457200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0070C0"/>
                </a:solidFill>
              </a:rPr>
              <a:t>Setup Is Loading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4800" y="533400"/>
            <a:ext cx="51924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B050"/>
                </a:solidFill>
              </a:rPr>
              <a:t>|||||||||||||||||||||||||||||||||||||||||||||||||||||||||||||||||||||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5486400" y="6096000"/>
            <a:ext cx="3522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Wait few Minutes</a:t>
            </a:r>
            <a:endParaRPr 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Hardware class\Pattrecal\Instaling OS\win 7\New Picture (11)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609600"/>
            <a:ext cx="7507288" cy="51054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52600" y="6019800"/>
            <a:ext cx="61702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Click “do Not Get the Latest update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Hardware class\Pattrecal\Instaling OS\win 7\New Picture (12)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685800"/>
            <a:ext cx="7894320" cy="48768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447800" y="6096000"/>
            <a:ext cx="60500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Choose 32Bit/64Bit For Installation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Hardware class\Pattrecal\Instaling OS\win 7\New Picture (13)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33401"/>
            <a:ext cx="7467600" cy="523620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52600" y="6096000"/>
            <a:ext cx="49123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Read &amp; accept license terms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Hardware class\Pattrecal\Instaling OS\win 7\New Picture (14)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762000"/>
            <a:ext cx="6637338" cy="48768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914400" y="6096000"/>
            <a:ext cx="6563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Click “custom” For install clean of windows 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Hardware class\Pattrecal\Instaling OS\win 7\New Picture (15)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457200"/>
            <a:ext cx="7585075" cy="523716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981200" y="5943600"/>
            <a:ext cx="53335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Select Installation partition</a:t>
            </a:r>
            <a:endParaRPr 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Hardware class\Pattrecal\Instaling OS\win 7\New Picture (16)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066800"/>
            <a:ext cx="7494588" cy="509428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52400" y="62484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50"/>
                </a:solidFill>
              </a:rPr>
              <a:t>||||||||||||||||||||||||||||||||||||||||||||||||||||||||||||||||||||||||||||||||||||||||||||||||||||||||||||||||||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286000" y="381000"/>
            <a:ext cx="3817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Start copying setup Files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etup win 7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Setup win 7</Template>
  <TotalTime>6</TotalTime>
  <Words>262</Words>
  <Application>Microsoft Office PowerPoint</Application>
  <PresentationFormat>On-screen Show (4:3)</PresentationFormat>
  <Paragraphs>31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Setup win 7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Vipula Srinath</dc:creator>
  <cp:lastModifiedBy>Vipula Srinath</cp:lastModifiedBy>
  <cp:revision>1</cp:revision>
  <dcterms:created xsi:type="dcterms:W3CDTF">2010-03-17T13:44:29Z</dcterms:created>
  <dcterms:modified xsi:type="dcterms:W3CDTF">2010-03-17T13:50:40Z</dcterms:modified>
</cp:coreProperties>
</file>