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 autoAdjust="0"/>
    <p:restoredTop sz="94645" autoAdjust="0"/>
  </p:normalViewPr>
  <p:slideViewPr>
    <p:cSldViewPr>
      <p:cViewPr varScale="1">
        <p:scale>
          <a:sx n="88" d="100"/>
          <a:sy n="88" d="100"/>
        </p:scale>
        <p:origin x="-96" y="-3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6F9BD3-496D-4222-8AD0-83A69354DD6E}" type="datetimeFigureOut">
              <a:rPr lang="en-US" smtClean="0"/>
              <a:t>2010-03-17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606BEB-6DF6-4D3A-A73B-ABDE863FD5ED}" type="slidenum">
              <a:rPr lang="en-US" smtClean="0"/>
              <a:t>‹#›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6F9BD3-496D-4222-8AD0-83A69354DD6E}" type="datetimeFigureOut">
              <a:rPr lang="en-US" smtClean="0"/>
              <a:t>2010-03-17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606BEB-6DF6-4D3A-A73B-ABDE863FD5E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6F9BD3-496D-4222-8AD0-83A69354DD6E}" type="datetimeFigureOut">
              <a:rPr lang="en-US" smtClean="0"/>
              <a:t>2010-03-17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606BEB-6DF6-4D3A-A73B-ABDE863FD5ED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6F9BD3-496D-4222-8AD0-83A69354DD6E}" type="datetimeFigureOut">
              <a:rPr lang="en-US" smtClean="0"/>
              <a:t>2010-03-17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606BEB-6DF6-4D3A-A73B-ABDE863FD5E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6F9BD3-496D-4222-8AD0-83A69354DD6E}" type="datetimeFigureOut">
              <a:rPr lang="en-US" smtClean="0"/>
              <a:t>2010-03-17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606BEB-6DF6-4D3A-A73B-ABDE863FD5ED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6F9BD3-496D-4222-8AD0-83A69354DD6E}" type="datetimeFigureOut">
              <a:rPr lang="en-US" smtClean="0"/>
              <a:t>2010-03-17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606BEB-6DF6-4D3A-A73B-ABDE863FD5E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6F9BD3-496D-4222-8AD0-83A69354DD6E}" type="datetimeFigureOut">
              <a:rPr lang="en-US" smtClean="0"/>
              <a:t>2010-03-17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606BEB-6DF6-4D3A-A73B-ABDE863FD5E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6F9BD3-496D-4222-8AD0-83A69354DD6E}" type="datetimeFigureOut">
              <a:rPr lang="en-US" smtClean="0"/>
              <a:t>2010-03-17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606BEB-6DF6-4D3A-A73B-ABDE863FD5E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4E6F9BD3-496D-4222-8AD0-83A69354DD6E}" type="datetimeFigureOut">
              <a:rPr lang="en-US" smtClean="0"/>
              <a:t>2010-03-17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0E606BEB-6DF6-4D3A-A73B-ABDE863FD5E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6F9BD3-496D-4222-8AD0-83A69354DD6E}" type="datetimeFigureOut">
              <a:rPr lang="en-US" smtClean="0"/>
              <a:t>2010-03-17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606BEB-6DF6-4D3A-A73B-ABDE863FD5E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6F9BD3-496D-4222-8AD0-83A69354DD6E}" type="datetimeFigureOut">
              <a:rPr lang="en-US" smtClean="0"/>
              <a:t>2010-03-17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E606BEB-6DF6-4D3A-A73B-ABDE863FD5E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4E6F9BD3-496D-4222-8AD0-83A69354DD6E}" type="datetimeFigureOut">
              <a:rPr lang="en-US" smtClean="0"/>
              <a:t>2010-03-17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0E606BEB-6DF6-4D3A-A73B-ABDE863FD5ED}" type="slidenum">
              <a:rPr lang="en-US" smtClean="0"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1371600"/>
            <a:ext cx="78486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600" dirty="0" smtClean="0">
                <a:solidFill>
                  <a:srgbClr val="FF0000"/>
                </a:solidFill>
              </a:rPr>
              <a:t>Setup windows 2003   			server </a:t>
            </a:r>
            <a:endParaRPr lang="en-US" sz="660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505200" y="3962400"/>
            <a:ext cx="214353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smtClean="0"/>
              <a:t>(standard edition.)</a:t>
            </a:r>
            <a:endParaRPr lang="en-US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2133600" y="381000"/>
            <a:ext cx="4876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Start the computer from the CD.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>  </a:t>
            </a:r>
            <a:endParaRPr kumimoji="0" lang="en-US" sz="30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40962" name="Picture 2" descr="G:\Users\Vipula Srinath\Documents\Step By Step Windows Server 2003 Installation Guide _ Windows Reference_files\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7800" y="1524000"/>
            <a:ext cx="6038850" cy="3352800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371600"/>
            <a:ext cx="81534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838200" y="381000"/>
            <a:ext cx="6858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You can press F6 if you need to install additional SCSI adapters or other mass-storage devices.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85800" y="228600"/>
            <a:ext cx="7924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now you are in the welcome setup Windows 2003 standard edition. To set up windows, press &lt;enter&gt;. </a:t>
            </a:r>
          </a:p>
          <a:p>
            <a:r>
              <a:rPr lang="en-US" sz="2400" dirty="0" smtClean="0"/>
              <a:t/>
            </a:r>
            <a:br>
              <a:rPr lang="en-US" sz="2400" dirty="0" smtClean="0"/>
            </a:br>
            <a:endParaRPr lang="en-US" sz="2400" dirty="0"/>
          </a:p>
        </p:txBody>
      </p:sp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600200"/>
            <a:ext cx="8150850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  <a:t>To create a partition in the unpartitioned space, press C.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</a:b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  <a:t>  </a:t>
            </a:r>
            <a:r>
              <a:rPr kumimoji="0" lang="en-US" sz="23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cs typeface="Arial" pitchFamily="34" charset="0"/>
            </a:endParaRPr>
          </a:p>
        </p:txBody>
      </p:sp>
      <p:pic>
        <p:nvPicPr>
          <p:cNvPr id="36866" name="Picture 2" descr="windows_2003_server_setup_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600200"/>
            <a:ext cx="8001000" cy="4876800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1524000" y="304800"/>
            <a:ext cx="62484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To create a partition in the unpartitioned space, press C.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  <a:t>Format the partition using the NTFS file system. Press &lt;enter&gt; to continue.</a:t>
            </a: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</a:b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  <a:t>  </a:t>
            </a:r>
            <a:r>
              <a:rPr kumimoji="0" lang="en-US" sz="23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cs typeface="Arial" pitchFamily="34" charset="0"/>
            </a:endParaRPr>
          </a:p>
        </p:txBody>
      </p:sp>
      <p:pic>
        <p:nvPicPr>
          <p:cNvPr id="35842" name="Picture 2" descr="windows_2003_server_setup_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1000" y="1219200"/>
            <a:ext cx="8603880" cy="5105400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1600200" y="152400"/>
            <a:ext cx="6553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Format the partition using the NTFS file system. Press &lt;enter&gt; to continue.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  <a:t>Setup is formatting. Just wait! ;-).</a:t>
            </a: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</a:b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  <a:t>  </a:t>
            </a:r>
            <a:r>
              <a:rPr kumimoji="0" lang="en-US" sz="23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cs typeface="Arial" pitchFamily="34" charset="0"/>
            </a:endParaRPr>
          </a:p>
        </p:txBody>
      </p:sp>
      <p:pic>
        <p:nvPicPr>
          <p:cNvPr id="34818" name="Picture 2" descr="windows_2003_server_formatting_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1219200"/>
            <a:ext cx="8511040" cy="5181600"/>
          </a:xfrm>
          <a:prstGeom prst="rect">
            <a:avLst/>
          </a:prstGeom>
          <a:noFill/>
        </p:spPr>
      </p:pic>
      <p:sp>
        <p:nvSpPr>
          <p:cNvPr id="8" name="Rectangle 7"/>
          <p:cNvSpPr/>
          <p:nvPr/>
        </p:nvSpPr>
        <p:spPr>
          <a:xfrm>
            <a:off x="1981200" y="228600"/>
            <a:ext cx="57935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smtClean="0"/>
              <a:t>Setup is formatting. Just wait! ;-).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295400"/>
            <a:ext cx="8582264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1371600" y="228600"/>
            <a:ext cx="6553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Setup is copying files. Please wait, this might take several minutes to complete.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  <a:t>Now, installing windows in progress. Setup will complete in approximately minutes. Please wait ;-).</a:t>
            </a: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</a:b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  <a:t>  </a:t>
            </a:r>
            <a:r>
              <a:rPr kumimoji="0" lang="en-US" sz="287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cs typeface="Arial" pitchFamily="34" charset="0"/>
            </a:endParaRPr>
          </a:p>
        </p:txBody>
      </p:sp>
      <p:pic>
        <p:nvPicPr>
          <p:cNvPr id="32770" name="Picture 2" descr="windows_2003_server_installing_8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990600"/>
            <a:ext cx="7696518" cy="5486400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1066800" y="0"/>
            <a:ext cx="7239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Now, installing windows in progress. Setup will complete in approximately minutes. Please wait ;-).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914400"/>
            <a:ext cx="7869757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2590800" y="152400"/>
            <a:ext cx="437331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/>
              <a:t>Click next to continue setup.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143000"/>
            <a:ext cx="79248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838200" y="152400"/>
            <a:ext cx="7543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Type your full name and the name of your company or organization. Click next button to continue setup.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1219200"/>
            <a:ext cx="76962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9703" name="AutoShape 7" descr=";-)"/>
          <p:cNvSpPr>
            <a:spLocks noChangeAspect="1" noChangeArrowheads="1"/>
          </p:cNvSpPr>
          <p:nvPr/>
        </p:nvSpPr>
        <p:spPr bwMode="auto">
          <a:xfrm>
            <a:off x="173038" y="-635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9706" name="Rectangle 10"/>
          <p:cNvSpPr>
            <a:spLocks noChangeArrowheads="1"/>
          </p:cNvSpPr>
          <p:nvPr/>
        </p:nvSpPr>
        <p:spPr bwMode="auto">
          <a:xfrm>
            <a:off x="990600" y="0"/>
            <a:ext cx="7492115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i="0" u="none" strike="noStrike" normalizeH="0" baseline="0" dirty="0" smtClean="0">
                <a:latin typeface="Verdana" pitchFamily="34" charset="0"/>
                <a:cs typeface="Arial" pitchFamily="34" charset="0"/>
              </a:rPr>
              <a:t>Type the Volume License Product Key below. Make sure you put the correct product key</a:t>
            </a:r>
            <a:br>
              <a:rPr kumimoji="0" lang="en-US" sz="2400" i="0" u="none" strike="noStrike" normalizeH="0" baseline="0" dirty="0" smtClean="0">
                <a:latin typeface="Verdana" pitchFamily="34" charset="0"/>
                <a:cs typeface="Arial" pitchFamily="34" charset="0"/>
              </a:rPr>
            </a:br>
            <a:r>
              <a:rPr kumimoji="0" lang="en-US" sz="2400" i="0" u="none" strike="noStrike" normalizeH="0" baseline="0" dirty="0" smtClean="0">
                <a:latin typeface="Verdana" pitchFamily="34" charset="0"/>
                <a:cs typeface="Arial" pitchFamily="34" charset="0"/>
              </a:rPr>
              <a:t>  </a:t>
            </a:r>
            <a:r>
              <a:rPr kumimoji="0" lang="en-US" sz="2400" i="0" u="none" strike="noStrike" normalizeH="0" baseline="0" dirty="0" smtClean="0">
                <a:latin typeface="Arial" pitchFamily="34" charset="0"/>
                <a:cs typeface="Arial" pitchFamily="34" charset="0"/>
              </a:rPr>
              <a:t> </a:t>
            </a:r>
            <a:endParaRPr kumimoji="0" lang="en-US" sz="2400" i="0" u="none" strike="noStrike" normalizeH="0" baseline="0" dirty="0" smtClean="0">
              <a:latin typeface="Verdana" pitchFamily="34" charset="0"/>
              <a:cs typeface="Arial" pitchFamily="34" charset="0"/>
            </a:endParaRPr>
          </a:p>
        </p:txBody>
      </p:sp>
      <p:sp>
        <p:nvSpPr>
          <p:cNvPr id="29707" name="AutoShape 11" descr=";-)"/>
          <p:cNvSpPr>
            <a:spLocks noChangeAspect="1" noChangeArrowheads="1"/>
          </p:cNvSpPr>
          <p:nvPr/>
        </p:nvSpPr>
        <p:spPr bwMode="auto">
          <a:xfrm>
            <a:off x="173038" y="-6350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  <a:t>You can select the licensing mode you want to use. After you decide click next to proceed.</a:t>
            </a: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</a:b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  <a:t>  </a:t>
            </a:r>
            <a:r>
              <a:rPr kumimoji="0" lang="en-US" sz="28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cs typeface="Arial" pitchFamily="34" charset="0"/>
            </a:endParaRPr>
          </a:p>
        </p:txBody>
      </p:sp>
      <p:pic>
        <p:nvPicPr>
          <p:cNvPr id="28674" name="Picture 2" descr="windows_2003_server_license_mode_1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219199"/>
            <a:ext cx="7518400" cy="5638801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1066800" y="228600"/>
            <a:ext cx="7467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You can select the licensing mode you want to use. After you decide click next to proceed.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1066800"/>
            <a:ext cx="7653246" cy="555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1447800" y="152400"/>
            <a:ext cx="6934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Please put your computer name and type an administrator password. Click next to proceed.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1295400"/>
            <a:ext cx="7620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990600" y="228600"/>
            <a:ext cx="7239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Set the correct date and time for your Windows computer and click next to continue.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  <a:t>Select typical setting on the networking settings, then click next button to continue.</a:t>
            </a: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</a:br>
            <a:r>
              <a: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  <a:t>  </a:t>
            </a:r>
            <a:r>
              <a:rPr kumimoji="0" lang="en-US" sz="28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cs typeface="Arial" pitchFamily="34" charset="0"/>
            </a:endParaRPr>
          </a:p>
        </p:txBody>
      </p:sp>
      <p:pic>
        <p:nvPicPr>
          <p:cNvPr id="25602" name="Picture 2" descr="windows_2003_server_networking_setup_15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066800"/>
            <a:ext cx="8077200" cy="5653564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685800" y="0"/>
            <a:ext cx="7239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Select typical setting on the networking settings, then click next button to continue.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447800"/>
            <a:ext cx="7772400" cy="506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1600200" y="0"/>
            <a:ext cx="6858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Use the default workgroup that have been given by windows. You can change if you want, it’s doesn't matter. Click next to continue. </a:t>
            </a:r>
          </a:p>
          <a:p>
            <a:r>
              <a:rPr lang="en-US" sz="2400" dirty="0" smtClean="0"/>
              <a:t/>
            </a:r>
            <a:br>
              <a:rPr lang="en-US" sz="2400" dirty="0" smtClean="0"/>
            </a:b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990600"/>
            <a:ext cx="73152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2971800" y="152400"/>
            <a:ext cx="42082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/>
              <a:t>The windows is starting up.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295400"/>
            <a:ext cx="8030042" cy="517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1143000" y="304800"/>
            <a:ext cx="7315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Welcome to Windows Server 2003 Standard Edition Login page.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  <a:t>After press ctl+alt+del, please put your username as administrator and password, then click ok.</a:t>
            </a: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</a:b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Verdana" pitchFamily="34" charset="0"/>
                <a:cs typeface="Arial" pitchFamily="34" charset="0"/>
              </a:rPr>
              <a:t>  </a:t>
            </a:r>
            <a:r>
              <a:rPr kumimoji="0" lang="en-US" sz="287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Verdana" pitchFamily="34" charset="0"/>
              <a:cs typeface="Arial" pitchFamily="34" charset="0"/>
            </a:endParaRPr>
          </a:p>
        </p:txBody>
      </p:sp>
      <p:pic>
        <p:nvPicPr>
          <p:cNvPr id="45058" name="Picture 2" descr="windows_2003_server_login_19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524000"/>
            <a:ext cx="7239000" cy="4893018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1295400" y="304800"/>
            <a:ext cx="6400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/>
              <a:t>After press ctl+alt+del, please put your username as administrator and password, then click ok.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70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Rectangle 2"/>
          <p:cNvSpPr/>
          <p:nvPr/>
        </p:nvSpPr>
        <p:spPr>
          <a:xfrm>
            <a:off x="1600200" y="2590800"/>
            <a:ext cx="67818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/>
              <a:t>successfully installed windows 2003 server standard edition.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30</TotalTime>
  <Words>402</Words>
  <Application>Microsoft Office PowerPoint</Application>
  <PresentationFormat>On-screen Show (4:3)</PresentationFormat>
  <Paragraphs>39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Metro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Vipula Srinath</dc:creator>
  <cp:lastModifiedBy>Vipula Srinath</cp:lastModifiedBy>
  <cp:revision>4</cp:revision>
  <dcterms:created xsi:type="dcterms:W3CDTF">2010-03-17T08:31:01Z</dcterms:created>
  <dcterms:modified xsi:type="dcterms:W3CDTF">2010-03-17T09:01:36Z</dcterms:modified>
</cp:coreProperties>
</file>