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45" autoAdjust="0"/>
  </p:normalViewPr>
  <p:slideViewPr>
    <p:cSldViewPr>
      <p:cViewPr varScale="1">
        <p:scale>
          <a:sx n="88" d="100"/>
          <a:sy n="88" d="100"/>
        </p:scale>
        <p:origin x="-96" y="-3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707B69E-6FA0-4083-B816-6FFC570BC0A4}" type="datetimeFigureOut">
              <a:rPr lang="en-US" smtClean="0"/>
              <a:t>2010-03-17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040005-A337-487E-9810-DCD16004B1BE}" type="slidenum">
              <a:rPr lang="en-US" smtClean="0"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707B69E-6FA0-4083-B816-6FFC570BC0A4}" type="datetimeFigureOut">
              <a:rPr lang="en-US" smtClean="0"/>
              <a:t>2010-03-17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040005-A337-487E-9810-DCD16004B1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707B69E-6FA0-4083-B816-6FFC570BC0A4}" type="datetimeFigureOut">
              <a:rPr lang="en-US" smtClean="0"/>
              <a:t>2010-03-17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040005-A337-487E-9810-DCD16004B1B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707B69E-6FA0-4083-B816-6FFC570BC0A4}" type="datetimeFigureOut">
              <a:rPr lang="en-US" smtClean="0"/>
              <a:t>2010-03-17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040005-A337-487E-9810-DCD16004B1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707B69E-6FA0-4083-B816-6FFC570BC0A4}" type="datetimeFigureOut">
              <a:rPr lang="en-US" smtClean="0"/>
              <a:t>2010-03-17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040005-A337-487E-9810-DCD16004B1BE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707B69E-6FA0-4083-B816-6FFC570BC0A4}" type="datetimeFigureOut">
              <a:rPr lang="en-US" smtClean="0"/>
              <a:t>2010-03-17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040005-A337-487E-9810-DCD16004B1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707B69E-6FA0-4083-B816-6FFC570BC0A4}" type="datetimeFigureOut">
              <a:rPr lang="en-US" smtClean="0"/>
              <a:t>2010-03-17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040005-A337-487E-9810-DCD16004B1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707B69E-6FA0-4083-B816-6FFC570BC0A4}" type="datetimeFigureOut">
              <a:rPr lang="en-US" smtClean="0"/>
              <a:t>2010-03-17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040005-A337-487E-9810-DCD16004B1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9707B69E-6FA0-4083-B816-6FFC570BC0A4}" type="datetimeFigureOut">
              <a:rPr lang="en-US" smtClean="0"/>
              <a:t>2010-03-17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AB040005-A337-487E-9810-DCD16004B1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707B69E-6FA0-4083-B816-6FFC570BC0A4}" type="datetimeFigureOut">
              <a:rPr lang="en-US" smtClean="0"/>
              <a:t>2010-03-17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040005-A337-487E-9810-DCD16004B1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707B69E-6FA0-4083-B816-6FFC570BC0A4}" type="datetimeFigureOut">
              <a:rPr lang="en-US" smtClean="0"/>
              <a:t>2010-03-17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040005-A337-487E-9810-DCD16004B1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9707B69E-6FA0-4083-B816-6FFC570BC0A4}" type="datetimeFigureOut">
              <a:rPr lang="en-US" smtClean="0"/>
              <a:t>2010-03-17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AB040005-A337-487E-9810-DCD16004B1BE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psychocats.net/ubuntu/images/installingkarmic01.png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psychocats.net/ubuntu/images/installingkarmic02.png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psychocats.net/ubuntu/images/installingkarmic03.pn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://www.psychocats.net/ubuntu/images/installingkarmic04.pn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www.psychocats.net/ubuntu/images/installingkarmic05.pn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sychocats.net/ubuntu/images/installingkarmic09.png" TargetMode="External"/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hyperlink" Target="http://www.psychocats.net/ubuntu/images/installingkarmic06.pn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psychocats.net/ubuntu/images/installingkarmic08.png" TargetMode="External"/><Relationship Id="rId5" Type="http://schemas.openxmlformats.org/officeDocument/2006/relationships/image" Target="../media/image8.png"/><Relationship Id="rId4" Type="http://schemas.openxmlformats.org/officeDocument/2006/relationships/hyperlink" Target="http://www.psychocats.net/ubuntu/images/installingkarmic07.png" TargetMode="External"/><Relationship Id="rId9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sychocats.net/ubuntu/installseparatehome" TargetMode="External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hyperlink" Target="http://www.psychocats.net/ubuntu/images/installingkarmic10.pn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psychocats.net/ubuntu/images/installingkarmic12.png" TargetMode="External"/><Relationship Id="rId5" Type="http://schemas.openxmlformats.org/officeDocument/2006/relationships/image" Target="../media/image12.png"/><Relationship Id="rId4" Type="http://schemas.openxmlformats.org/officeDocument/2006/relationships/hyperlink" Target="http://www.psychocats.net/ubuntu/images/installingkarmic11.pn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www.psychocats.net/ubuntu/images/installingkarmic13.pn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hyperlink" Target="http://www.psychocats.net/ubuntu/images/installingkarmic12.png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www.psychocats.net/ubuntu/images/installingkarmic16.pn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hyperlink" Target="http://www.psychocats.net/ubuntu/images/installingkarmic15.png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://www.psychocats.net/ubuntu/images/installingkarmic19.pn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hyperlink" Target="http://www.psychocats.net/ubuntu/images/installingkarmic18.pn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://www.psychocats.net/ubuntu/images/installingkarmic20.png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://www.psychocats.net/ubuntu/images/installingkarmic21.pn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3400" y="1905000"/>
            <a:ext cx="818082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 smtClean="0">
                <a:solidFill>
                  <a:srgbClr val="FF0000"/>
                </a:solidFill>
              </a:rPr>
              <a:t>Installing UBUNTU</a:t>
            </a:r>
            <a:endParaRPr lang="en-US" sz="8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381000" y="152400"/>
            <a:ext cx="8077200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Now that you have the Desktop CD, you'll need to reboot your computer to use Ubuntu.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Your computer's BIOS must be set to boot from CD first; otherwise, Windows will just load up again. To get into the BIOS settings, you usually have to press one of these keys during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  <a:hlinkClick r:id="rId2"/>
              </a:rPr>
              <a:t>boot-up: Escape, F1, F2, F12, or Delete. Usually your computer will tell you which key to use.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  <a:hlinkClick r:id="rId2"/>
              </a:rPr>
              <a:t>  </a:t>
            </a:r>
            <a:endParaRPr kumimoji="0" lang="en-US" sz="13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37890" name="Picture 2" descr="G:\Users\Vipula Srinath\Desktop\installing_files\installingkarmicthumb01.pn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52600" y="2209800"/>
            <a:ext cx="5867400" cy="438099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914400" y="228600"/>
            <a:ext cx="70104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Once your BIOS is configured to boot fro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  <a:hlinkClick r:id="rId2"/>
              </a:rPr>
              <a:t>m CD first, if you have Ubuntu in the drive, you should see this screen. Select your language.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  <a:hlinkClick r:id="rId2"/>
              </a:rPr>
              <a:t>  </a:t>
            </a:r>
            <a:endParaRPr kumimoji="0" lang="en-US" sz="1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35842" name="Picture 2" descr="G:\Users\Vipula Srinath\Desktop\installing_files\installingkarmicthumb02.pn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52600" y="1676400"/>
            <a:ext cx="5562600" cy="4209034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1066800" y="-1600200"/>
            <a:ext cx="6096000" cy="3493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 </a:t>
            </a:r>
            <a:r>
              <a:rPr kumimoji="0" lang="en-US" sz="16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 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                                               </a:t>
            </a:r>
            <a:r>
              <a:rPr kumimoji="0" lang="en-US" sz="16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 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                                            </a:t>
            </a:r>
            <a:b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After that, you should see a progress bar as the CD prepares to launch the installer. </a:t>
            </a:r>
          </a:p>
        </p:txBody>
      </p:sp>
      <p:pic>
        <p:nvPicPr>
          <p:cNvPr id="34818" name="Picture 2" descr="G:\Users\Vipula Srinath\Desktop\installing_files\installingkarmicthumb03.pn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2667000"/>
            <a:ext cx="4100447" cy="304800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pic>
        <p:nvPicPr>
          <p:cNvPr id="34819" name="Picture 3" descr="G:\Users\Vipula Srinath\Desktop\installing_files\installingkarmicthumb04.pn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76800" y="2667000"/>
            <a:ext cx="3878034" cy="297180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5334000" y="6019800"/>
            <a:ext cx="31470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Wait few Minutes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676400" y="-3200400"/>
            <a:ext cx="6019800" cy="46628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 </a:t>
            </a:r>
            <a:r>
              <a:rPr kumimoji="0" lang="en-US" sz="25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 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                                            </a:t>
            </a:r>
            <a:b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Click the 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Install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on the desktop to  begin the installation </a:t>
            </a:r>
          </a:p>
        </p:txBody>
      </p:sp>
      <p:pic>
        <p:nvPicPr>
          <p:cNvPr id="24578" name="Picture 2" descr="G:\Users\Vipula Srinath\Desktop\installing_files\installingkarmicthumb05.pn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33600" y="2209800"/>
            <a:ext cx="4767820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G:\Users\Vipula Srinath\Desktop\installing_files\installingkarmicthumb06.pn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2209800"/>
            <a:ext cx="2857500" cy="1924050"/>
          </a:xfrm>
          <a:prstGeom prst="rect">
            <a:avLst/>
          </a:prstGeom>
          <a:noFill/>
        </p:spPr>
      </p:pic>
      <p:pic>
        <p:nvPicPr>
          <p:cNvPr id="23555" name="Picture 3" descr="G:\Users\Vipula Srinath\Desktop\installing_files\installingkarmicthumb07.pn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24200" y="2209800"/>
            <a:ext cx="2857500" cy="1762125"/>
          </a:xfrm>
          <a:prstGeom prst="rect">
            <a:avLst/>
          </a:prstGeom>
          <a:noFill/>
        </p:spPr>
      </p:pic>
      <p:pic>
        <p:nvPicPr>
          <p:cNvPr id="23556" name="Picture 4" descr="G:\Users\Vipula Srinath\Desktop\installing_files\installingkarmicthumb08.png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0" y="2209800"/>
            <a:ext cx="2857500" cy="1762125"/>
          </a:xfrm>
          <a:prstGeom prst="rect">
            <a:avLst/>
          </a:prstGeom>
          <a:noFill/>
        </p:spPr>
      </p:pic>
      <p:pic>
        <p:nvPicPr>
          <p:cNvPr id="23557" name="Picture 5" descr="G:\Users\Vipula Srinath\Desktop\installing_files\installingkarmicthumb09.png">
            <a:hlinkClick r:id="rId8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048000" y="4495800"/>
            <a:ext cx="2857500" cy="2181225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81000" y="609600"/>
            <a:ext cx="822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rial" charset="0"/>
                <a:cs typeface="Arial" charset="0"/>
              </a:rPr>
              <a:t>Answer the questions as best you can. Most of them should be self-explanatory.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G:\Users\Vipula Srinath\Desktop\installing_files\installingkarmicthumb10.pn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1447800"/>
            <a:ext cx="3556000" cy="2667000"/>
          </a:xfrm>
          <a:prstGeom prst="rect">
            <a:avLst/>
          </a:prstGeom>
          <a:noFill/>
        </p:spPr>
      </p:pic>
      <p:pic>
        <p:nvPicPr>
          <p:cNvPr id="22531" name="Picture 3" descr="G:\Users\Vipula Srinath\Desktop\installing_files\installingkarmicthumb11.pn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81200" y="4343400"/>
            <a:ext cx="3124200" cy="2332736"/>
          </a:xfrm>
          <a:prstGeom prst="rect">
            <a:avLst/>
          </a:prstGeom>
          <a:noFill/>
        </p:spPr>
      </p:pic>
      <p:pic>
        <p:nvPicPr>
          <p:cNvPr id="22532" name="Picture 4" descr="G:\Users\Vipula Srinath\Desktop\installing_files\installingkarmicthumb12.png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419600" y="1447800"/>
            <a:ext cx="3704167" cy="2667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143000" y="152400"/>
            <a:ext cx="6324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If you are concerned about ever having to reinstall Ubuntu, but you want to make sure your user settings and files are preserved, check out </a:t>
            </a:r>
            <a:r>
              <a:rPr lang="en-US" dirty="0" smtClean="0">
                <a:hlinkClick r:id="rId8"/>
              </a:rPr>
              <a:t>these details on creating a separate /home partition</a:t>
            </a:r>
            <a:r>
              <a:rPr lang="en-US" dirty="0" smtClean="0"/>
              <a:t> during this part of the installation.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G:\Users\Vipula Srinath\Desktop\installing_files\installingkarmicthumb13.pn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1752600"/>
            <a:ext cx="4064000" cy="3048000"/>
          </a:xfrm>
          <a:prstGeom prst="rect">
            <a:avLst/>
          </a:prstGeom>
          <a:noFill/>
        </p:spPr>
      </p:pic>
      <p:pic>
        <p:nvPicPr>
          <p:cNvPr id="21506" name="Picture 2" descr="G:\Users\Vipula Srinath\Desktop\installing_files\installingkarmicthumb12.pn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4800" y="1676400"/>
            <a:ext cx="4233333" cy="304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334000" y="6019800"/>
            <a:ext cx="31470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Wait few Minutes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447800"/>
            <a:ext cx="49784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5334000" y="6019800"/>
            <a:ext cx="31470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Wait few Minutes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G:\Users\Vipula Srinath\Desktop\installing_files\installingkarmicthumb16.pn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1905000"/>
            <a:ext cx="4267200" cy="3124200"/>
          </a:xfrm>
          <a:prstGeom prst="rect">
            <a:avLst/>
          </a:prstGeom>
          <a:noFill/>
        </p:spPr>
      </p:pic>
      <p:pic>
        <p:nvPicPr>
          <p:cNvPr id="19458" name="Picture 2" descr="G:\Users\Vipula Srinath\Desktop\installing_files\installingkarmicthumb15.pn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00600" y="1828800"/>
            <a:ext cx="4114800" cy="324307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334000" y="6019800"/>
            <a:ext cx="31470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Wait few Minutes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1143000"/>
            <a:ext cx="5181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5334000" y="6019800"/>
            <a:ext cx="31470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Wait few Minutes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G:\Users\Vipula Srinath\Desktop\installing_files\installingkarmicthumb19.pn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2057400"/>
            <a:ext cx="4216400" cy="3162300"/>
          </a:xfrm>
          <a:prstGeom prst="rect">
            <a:avLst/>
          </a:prstGeom>
          <a:noFill/>
        </p:spPr>
      </p:pic>
      <p:pic>
        <p:nvPicPr>
          <p:cNvPr id="17410" name="Picture 2" descr="G:\Users\Vipula Srinath\Desktop\installing_files\installingkarmicthumb18.pn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8200" y="1981200"/>
            <a:ext cx="4267200" cy="32004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334000" y="6019800"/>
            <a:ext cx="31470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Wait few Minutes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G:\Users\Vipula Srinath\Desktop\installing_files\installingkarmicthumb20.pn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1295400"/>
            <a:ext cx="6858000" cy="5097782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1143000" y="228600"/>
            <a:ext cx="6858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After the installation is done, you have the option to keep using your live session of Ubuntu or to reboot and start using the installed version of Ubuntu.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G:\Users\Vipula Srinath\Desktop\installing_files\installingkarmicthumb21.pn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95400" y="1219200"/>
            <a:ext cx="5867400" cy="442011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1447800" y="381000"/>
            <a:ext cx="6324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After you reboot, don't be alarmed if you see some text boot messages. Just wait for Ubuntu to load...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4419600" y="60198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And then after you log in, your Ubuntu will be ready for you to use!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20</TotalTime>
  <Words>260</Words>
  <Application>Microsoft Office PowerPoint</Application>
  <PresentationFormat>On-screen Show (4:3)</PresentationFormat>
  <Paragraphs>19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Metro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Vipula Srinath</dc:creator>
  <cp:lastModifiedBy>Vipula Srinath</cp:lastModifiedBy>
  <cp:revision>3</cp:revision>
  <dcterms:created xsi:type="dcterms:W3CDTF">2010-03-17T09:07:18Z</dcterms:created>
  <dcterms:modified xsi:type="dcterms:W3CDTF">2010-03-17T09:28:11Z</dcterms:modified>
</cp:coreProperties>
</file>